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7"/>
  </p:notesMasterIdLst>
  <p:sldIdLst>
    <p:sldId id="261" r:id="rId2"/>
    <p:sldId id="259" r:id="rId3"/>
    <p:sldId id="260" r:id="rId4"/>
    <p:sldId id="257" r:id="rId5"/>
    <p:sldId id="258" r:id="rId6"/>
  </p:sldIdLst>
  <p:sldSz cx="12192000" cy="6858000"/>
  <p:notesSz cx="6889750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C36D6C-034A-4D18-8D7E-8A29DFE528DA}">
          <p14:sldIdLst>
            <p14:sldId id="261"/>
            <p14:sldId id="259"/>
            <p14:sldId id="260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52C"/>
    <a:srgbClr val="A87A47"/>
    <a:srgbClr val="E2A668"/>
    <a:srgbClr val="5F3B1F"/>
    <a:srgbClr val="5D4022"/>
    <a:srgbClr val="2167BA"/>
    <a:srgbClr val="BDBFC2"/>
    <a:srgbClr val="1D63B5"/>
    <a:srgbClr val="528F52"/>
    <a:srgbClr val="FFC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02E6F-5D40-49EF-8187-41412FE45ED5}" v="8" dt="2022-07-02T19:53:38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5492" autoAdjust="0"/>
  </p:normalViewPr>
  <p:slideViewPr>
    <p:cSldViewPr snapToGrid="0" showGuides="1">
      <p:cViewPr varScale="1">
        <p:scale>
          <a:sx n="101" d="100"/>
          <a:sy n="101" d="100"/>
        </p:scale>
        <p:origin x="330" y="10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714D-9CC7-4CA6-A51A-B3616A2DFA7A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972F-4F88-4161-8898-57E4F4C23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P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13183"/>
            <a:ext cx="10795518" cy="2281328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66599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엑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97159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2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354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워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41175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3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23640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31844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3068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7" y="251927"/>
            <a:ext cx="5721388" cy="3086077"/>
          </a:xfrm>
          <a:effectLst/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698" y="251927"/>
            <a:ext cx="5605974" cy="1887591"/>
          </a:xfrm>
        </p:spPr>
        <p:txBody>
          <a:bodyPr>
            <a:noAutofit/>
          </a:bodyPr>
          <a:lstStyle>
            <a:lvl1pPr algn="r">
              <a:defRPr sz="54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56CA-A31A-4820-A77C-B934FE13F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697" y="2379663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그림 개체 틀 25">
            <a:extLst>
              <a:ext uri="{FF2B5EF4-FFF2-40B4-BE49-F238E27FC236}">
                <a16:creationId xmlns:a16="http://schemas.microsoft.com/office/drawing/2014/main" id="{5C03A587-F9A9-4D5E-BE73-10646F7FE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917" y="3519997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A5AA7C-DB02-45CA-AA57-30582D4D3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697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그림 개체 틀 25">
            <a:extLst>
              <a:ext uri="{FF2B5EF4-FFF2-40B4-BE49-F238E27FC236}">
                <a16:creationId xmlns:a16="http://schemas.microsoft.com/office/drawing/2014/main" id="{437C0DBD-3C06-4120-8E5E-03E1AE8C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2008" y="3519996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6E2500-705A-4FC9-B099-53A096330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1133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86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오토핫키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03853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6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87436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흰바탕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00704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검은바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517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아이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5D-A45F-4B8F-8556-169D5B9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75CD41-99D3-45B5-B06A-1898DC18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F394B-6454-40CD-BDDD-D509B185F2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040BA-590B-4029-8997-67B2F28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EFDC80-4F10-4253-8D3D-35215E4E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6" y="1076501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G] Autohotkey main icon as svg - AutoHotkey Community">
            <a:extLst>
              <a:ext uri="{FF2B5EF4-FFF2-40B4-BE49-F238E27FC236}">
                <a16:creationId xmlns:a16="http://schemas.microsoft.com/office/drawing/2014/main" id="{FDDCD6FB-66C7-436D-98CC-F74296E0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나무위키">
            <a:extLst>
              <a:ext uri="{FF2B5EF4-FFF2-40B4-BE49-F238E27FC236}">
                <a16:creationId xmlns:a16="http://schemas.microsoft.com/office/drawing/2014/main" id="{D2A6FD4E-DDB4-41D2-941D-3FDE6F42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3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PowerPoint – Wikipedia, wolna encyklopedia">
            <a:extLst>
              <a:ext uri="{FF2B5EF4-FFF2-40B4-BE49-F238E27FC236}">
                <a16:creationId xmlns:a16="http://schemas.microsoft.com/office/drawing/2014/main" id="{25DD1FCD-81D2-4009-8827-A71ECA86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076501"/>
            <a:ext cx="774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zyskaj produkt Word Mobile — sklep Microsoft Store pl-PL">
            <a:extLst>
              <a:ext uri="{FF2B5EF4-FFF2-40B4-BE49-F238E27FC236}">
                <a16:creationId xmlns:a16="http://schemas.microsoft.com/office/drawing/2014/main" id="{A761D07B-E7D6-4B7F-A3FB-76F8040F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34858" r="33692" b="34504"/>
          <a:stretch/>
        </p:blipFill>
        <p:spPr bwMode="auto">
          <a:xfrm>
            <a:off x="2189897" y="1076501"/>
            <a:ext cx="8001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039A27-45C8-4EC8-96AC-2A270602D7D7}"/>
              </a:ext>
            </a:extLst>
          </p:cNvPr>
          <p:cNvSpPr/>
          <p:nvPr/>
        </p:nvSpPr>
        <p:spPr>
          <a:xfrm>
            <a:off x="442693" y="2464739"/>
            <a:ext cx="1579278" cy="707886"/>
          </a:xfrm>
          <a:prstGeom prst="rect">
            <a:avLst/>
          </a:prstGeom>
          <a:noFill/>
          <a:effectLst>
            <a:glow rad="127000">
              <a:srgbClr val="D14424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rgbClr val="D1442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rgbClr val="D1442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2" name="그래픽 26">
            <a:extLst>
              <a:ext uri="{FF2B5EF4-FFF2-40B4-BE49-F238E27FC236}">
                <a16:creationId xmlns:a16="http://schemas.microsoft.com/office/drawing/2014/main" id="{2AE20C28-D4B8-4981-80D7-7C24678E0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631" y="2711648"/>
            <a:ext cx="648000" cy="648000"/>
          </a:xfrm>
          <a:prstGeom prst="rect">
            <a:avLst/>
          </a:prstGeom>
          <a:effectLst>
            <a:glow rad="127000">
              <a:srgbClr val="D14424"/>
            </a:glow>
          </a:effectLst>
        </p:spPr>
      </p:pic>
      <p:sp>
        <p:nvSpPr>
          <p:cNvPr id="13" name="직사각형 8">
            <a:extLst>
              <a:ext uri="{FF2B5EF4-FFF2-40B4-BE49-F238E27FC236}">
                <a16:creationId xmlns:a16="http://schemas.microsoft.com/office/drawing/2014/main" id="{6345F4C4-EEEB-44C1-8DDE-D1A2F4C2C59F}"/>
              </a:ext>
            </a:extLst>
          </p:cNvPr>
          <p:cNvSpPr/>
          <p:nvPr/>
        </p:nvSpPr>
        <p:spPr>
          <a:xfrm>
            <a:off x="442693" y="3005705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rgbClr val="D14424"/>
                </a:solidFill>
                <a:effectLst>
                  <a:glow rad="127000">
                    <a:schemeClr val="bg1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rgbClr val="D14424"/>
              </a:solidFill>
              <a:effectLst>
                <a:glow rad="127000">
                  <a:schemeClr val="bg1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58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75" y="170232"/>
            <a:ext cx="4869610" cy="599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77FF31B-E2B4-4A2C-9BA8-EABACAD3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7789" y="6638553"/>
            <a:ext cx="3566609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AE6DC7-B959-454A-A3F4-EAF876B3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81990"/>
            <a:ext cx="10515600" cy="519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6D344EF7-5460-4523-B83C-216643A99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" y="6490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FAC862-732C-410C-A668-9154746C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26331"/>
            <a:ext cx="2743200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30" r:id="rId5"/>
    <p:sldLayoutId id="2147483826" r:id="rId6"/>
    <p:sldLayoutId id="2147483827" r:id="rId7"/>
    <p:sldLayoutId id="2147483828" r:id="rId8"/>
    <p:sldLayoutId id="214748382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chemeClr val="bg1"/>
          </a:solidFill>
          <a:effectLst>
            <a:glow rad="190500">
              <a:schemeClr val="accent1"/>
            </a:glo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Tx/>
        <a:buNone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Tx/>
        <a:buNone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None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테디베어를 가진 쌍둥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6" b="8976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685572" y="376519"/>
            <a:ext cx="9592028" cy="20677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엑셀 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IF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함수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  <a:p>
            <a:pPr algn="ctr"/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(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-</a:t>
            </a:r>
            <a:r>
              <a:rPr lang="en-US" altLang="ko-KR" sz="44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numpy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)</a:t>
            </a:r>
            <a:endParaRPr lang="ko-KR" altLang="en-US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68C1D-AAE5-4FBE-9E29-3E44BA53DCE1}"/>
              </a:ext>
            </a:extLst>
          </p:cNvPr>
          <p:cNvSpPr/>
          <p:nvPr/>
        </p:nvSpPr>
        <p:spPr>
          <a:xfrm>
            <a:off x="4801300" y="5210195"/>
            <a:ext cx="2262158" cy="707886"/>
          </a:xfrm>
          <a:prstGeom prst="rect">
            <a:avLst/>
          </a:prstGeom>
          <a:noFill/>
          <a:effectLst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0" name="그래픽 26">
            <a:extLst>
              <a:ext uri="{FF2B5EF4-FFF2-40B4-BE49-F238E27FC236}">
                <a16:creationId xmlns:a16="http://schemas.microsoft.com/office/drawing/2014/main" id="{B641089B-7D6D-4FD0-820F-138CA9B99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678" y="5457104"/>
            <a:ext cx="648000" cy="648000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sp>
        <p:nvSpPr>
          <p:cNvPr id="11" name="직사각형 8">
            <a:extLst>
              <a:ext uri="{FF2B5EF4-FFF2-40B4-BE49-F238E27FC236}">
                <a16:creationId xmlns:a16="http://schemas.microsoft.com/office/drawing/2014/main" id="{6A1BA3F7-48D7-4A93-B7C3-92276B3D5A16}"/>
              </a:ext>
            </a:extLst>
          </p:cNvPr>
          <p:cNvSpPr/>
          <p:nvPr/>
        </p:nvSpPr>
        <p:spPr>
          <a:xfrm>
            <a:off x="5142740" y="5751161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chemeClr val="accent5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43" y="2691192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73045" y="558956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73451C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4" name="Picture 2" descr="Microsoft Excel - 나무위키">
            <a:extLst>
              <a:ext uri="{FF2B5EF4-FFF2-40B4-BE49-F238E27FC236}">
                <a16:creationId xmlns:a16="http://schemas.microsoft.com/office/drawing/2014/main" id="{D70E7FBF-5B71-AA8D-B92A-AFC77152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58" y="269119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9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녹색 잎의 물방울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998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510911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SUMIF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8647160" y="4900842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업무의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947258" y="5490703"/>
              <a:ext cx="1579278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잔머리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99" y="1998782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2699746" y="4871716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BCCD84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15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글자 놀이하는 아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9092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4900842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텍스트함수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560995" y="673981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업무의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947258" y="5490703"/>
              <a:ext cx="1579278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잔머리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9" y="210379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51775" y="157408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09272E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0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금속 커피 드립 주전자를 들고 커피가 든 필터에 물을 붓는 사람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1" b="9031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4182838" y="681357"/>
            <a:ext cx="7227220" cy="27476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엑셀 필터 </a:t>
            </a:r>
            <a:b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</a:b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  <a:p>
            <a:pPr algn="r"/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(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-</a:t>
            </a:r>
            <a:r>
              <a:rPr lang="en-US" altLang="ko-KR" sz="44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pandas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)</a:t>
            </a:r>
            <a:endParaRPr lang="ko-KR" altLang="en-US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68C1D-AAE5-4FBE-9E29-3E44BA53DCE1}"/>
              </a:ext>
            </a:extLst>
          </p:cNvPr>
          <p:cNvSpPr/>
          <p:nvPr/>
        </p:nvSpPr>
        <p:spPr>
          <a:xfrm>
            <a:off x="605818" y="4949737"/>
            <a:ext cx="2262158" cy="707886"/>
          </a:xfrm>
          <a:prstGeom prst="rect">
            <a:avLst/>
          </a:prstGeom>
          <a:noFill/>
          <a:effectLst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0" name="그래픽 26">
            <a:extLst>
              <a:ext uri="{FF2B5EF4-FFF2-40B4-BE49-F238E27FC236}">
                <a16:creationId xmlns:a16="http://schemas.microsoft.com/office/drawing/2014/main" id="{B641089B-7D6D-4FD0-820F-138CA9B99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3196" y="5196646"/>
            <a:ext cx="648000" cy="648000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sp>
        <p:nvSpPr>
          <p:cNvPr id="11" name="직사각형 8">
            <a:extLst>
              <a:ext uri="{FF2B5EF4-FFF2-40B4-BE49-F238E27FC236}">
                <a16:creationId xmlns:a16="http://schemas.microsoft.com/office/drawing/2014/main" id="{6A1BA3F7-48D7-4A93-B7C3-92276B3D5A16}"/>
              </a:ext>
            </a:extLst>
          </p:cNvPr>
          <p:cNvSpPr/>
          <p:nvPr/>
        </p:nvSpPr>
        <p:spPr>
          <a:xfrm>
            <a:off x="947258" y="5490703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chemeClr val="accent5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50" y="2460633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 rot="1727433">
            <a:off x="1431831" y="4217236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64452C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피 흘리는 심장 모양 꽃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b="8961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776250" y="3641330"/>
            <a:ext cx="7227220" cy="27476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  <a:p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엑셀 정렬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  <a:p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(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-</a:t>
            </a:r>
            <a:r>
              <a:rPr lang="en-US" altLang="ko-KR" sz="44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pandas</a:t>
            </a:r>
            <a:r>
              <a:rPr lang="en-US" altLang="ko-KR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)</a:t>
            </a:r>
            <a:endParaRPr lang="ko-KR" altLang="en-US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68C1D-AAE5-4FBE-9E29-3E44BA53DCE1}"/>
              </a:ext>
            </a:extLst>
          </p:cNvPr>
          <p:cNvSpPr/>
          <p:nvPr/>
        </p:nvSpPr>
        <p:spPr>
          <a:xfrm>
            <a:off x="8709912" y="485314"/>
            <a:ext cx="2262158" cy="707886"/>
          </a:xfrm>
          <a:prstGeom prst="rect">
            <a:avLst/>
          </a:prstGeom>
          <a:noFill/>
          <a:effectLst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0" name="그래픽 26">
            <a:extLst>
              <a:ext uri="{FF2B5EF4-FFF2-40B4-BE49-F238E27FC236}">
                <a16:creationId xmlns:a16="http://schemas.microsoft.com/office/drawing/2014/main" id="{B641089B-7D6D-4FD0-820F-138CA9B99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290" y="732223"/>
            <a:ext cx="648000" cy="648000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sp>
        <p:nvSpPr>
          <p:cNvPr id="11" name="직사각형 8">
            <a:extLst>
              <a:ext uri="{FF2B5EF4-FFF2-40B4-BE49-F238E27FC236}">
                <a16:creationId xmlns:a16="http://schemas.microsoft.com/office/drawing/2014/main" id="{6A1BA3F7-48D7-4A93-B7C3-92276B3D5A16}"/>
              </a:ext>
            </a:extLst>
          </p:cNvPr>
          <p:cNvSpPr/>
          <p:nvPr/>
        </p:nvSpPr>
        <p:spPr>
          <a:xfrm>
            <a:off x="9051352" y="1026280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114300" dist="88900" dir="2700000" algn="tl" rotWithShape="0">
              <a:prstClr val="black">
                <a:alpha val="8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chemeClr val="accent5"/>
              </a:solidFill>
              <a:effectLst>
                <a:glow rad="203200">
                  <a:schemeClr val="accent4"/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14" y="534726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 rot="394691">
            <a:off x="8890465" y="4617484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620030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7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_Office_YT">
  <a:themeElements>
    <a:clrScheme name="T_Office_Y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C74421"/>
      </a:accent1>
      <a:accent2>
        <a:srgbClr val="107C41"/>
      </a:accent2>
      <a:accent3>
        <a:srgbClr val="1D60C0"/>
      </a:accent3>
      <a:accent4>
        <a:srgbClr val="37709F"/>
      </a:accent4>
      <a:accent5>
        <a:srgbClr val="FFCC3F"/>
      </a:accent5>
      <a:accent6>
        <a:srgbClr val="528F52"/>
      </a:accent6>
      <a:hlink>
        <a:srgbClr val="F21213"/>
      </a:hlink>
      <a:folHlink>
        <a:srgbClr val="B6A394"/>
      </a:folHlink>
    </a:clrScheme>
    <a:fontScheme name="Tricks_Office">
      <a:majorFont>
        <a:latin typeface="TmonMonsori Black"/>
        <a:ea typeface="Tmon몬소리 Black"/>
        <a:cs typeface=""/>
      </a:majorFont>
      <a:minorFont>
        <a:latin typeface="Arial Black"/>
        <a:ea typeface="배달의민족 한나체 Pro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_Office_YT" id="{4CFB358B-5B11-4C99-803D-5F8DC5DB73CB}" vid="{EC05670A-99AF-40D7-A0BC-0D16664B1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3625</TotalTime>
  <Words>45</Words>
  <Application>Microsoft Office PowerPoint</Application>
  <PresentationFormat>와이드스크린</PresentationFormat>
  <Paragraphs>19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TmonMonsori Black</vt:lpstr>
      <vt:lpstr>Arial</vt:lpstr>
      <vt:lpstr>Arial Black</vt:lpstr>
      <vt:lpstr>Calibri</vt:lpstr>
      <vt:lpstr>T_Office_YT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업무용 매크로 모음 (VBA)</dc:title>
  <dc:creator>이 주석</dc:creator>
  <cp:lastModifiedBy>잔 마왕</cp:lastModifiedBy>
  <cp:revision>47</cp:revision>
  <dcterms:created xsi:type="dcterms:W3CDTF">2019-09-14T04:33:08Z</dcterms:created>
  <dcterms:modified xsi:type="dcterms:W3CDTF">2022-09-21T02:26:01Z</dcterms:modified>
</cp:coreProperties>
</file>